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T Chocolates Bold" charset="1" panose="02000803020000020003"/>
      <p:regular r:id="rId23"/>
    </p:embeddedFont>
    <p:embeddedFont>
      <p:font typeface="TT Chocolates" charset="1" panose="02000503020000020003"/>
      <p:regular r:id="rId24"/>
    </p:embeddedFont>
    <p:embeddedFont>
      <p:font typeface="Hagrid Text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9.pn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21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Relationship Id="rId8" Target="../media/image1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3.pn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81448" y="1968012"/>
            <a:ext cx="13401854" cy="6980132"/>
          </a:xfrm>
          <a:custGeom>
            <a:avLst/>
            <a:gdLst/>
            <a:ahLst/>
            <a:cxnLst/>
            <a:rect r="r" b="b" t="t" l="l"/>
            <a:pathLst>
              <a:path h="6980132" w="13401854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3479" y="3302058"/>
            <a:ext cx="5121624" cy="3892435"/>
          </a:xfrm>
          <a:custGeom>
            <a:avLst/>
            <a:gdLst/>
            <a:ahLst/>
            <a:cxnLst/>
            <a:rect r="r" b="b" t="t" l="l"/>
            <a:pathLst>
              <a:path h="3892435" w="5121624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205466" y="1133475"/>
            <a:ext cx="7187184" cy="8229600"/>
          </a:xfrm>
          <a:custGeom>
            <a:avLst/>
            <a:gdLst/>
            <a:ahLst/>
            <a:cxnLst/>
            <a:rect r="r" b="b" t="t" l="l"/>
            <a:pathLst>
              <a:path h="8229600" w="7187184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48341" y="1415184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8372" y="9363075"/>
            <a:ext cx="2505060" cy="2482287"/>
          </a:xfrm>
          <a:custGeom>
            <a:avLst/>
            <a:gdLst/>
            <a:ahLst/>
            <a:cxnLst/>
            <a:rect r="r" b="b" t="t" l="l"/>
            <a:pathLst>
              <a:path h="2482287" w="2505060">
                <a:moveTo>
                  <a:pt x="0" y="0"/>
                </a:moveTo>
                <a:lnTo>
                  <a:pt x="2505060" y="0"/>
                </a:lnTo>
                <a:lnTo>
                  <a:pt x="2505060" y="2482287"/>
                </a:lnTo>
                <a:lnTo>
                  <a:pt x="0" y="24822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13045" y="1133475"/>
            <a:ext cx="680388" cy="654409"/>
          </a:xfrm>
          <a:custGeom>
            <a:avLst/>
            <a:gdLst/>
            <a:ahLst/>
            <a:cxnLst/>
            <a:rect r="r" b="b" t="t" l="l"/>
            <a:pathLst>
              <a:path h="654409" w="680388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61529" y="7194492"/>
            <a:ext cx="820846" cy="789505"/>
          </a:xfrm>
          <a:custGeom>
            <a:avLst/>
            <a:gdLst/>
            <a:ahLst/>
            <a:cxnLst/>
            <a:rect r="r" b="b" t="t" l="l"/>
            <a:pathLst>
              <a:path h="789505" w="820846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99485" y="2816563"/>
            <a:ext cx="6136438" cy="41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7"/>
              </a:lnSpc>
            </a:pPr>
            <a:r>
              <a:rPr lang="en-US" sz="7316" spc="73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MINI PROYEK ANALISI DATA KEKERASAN SEKSUAL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47110" y="6959598"/>
            <a:ext cx="5042841" cy="58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By Kelompok 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4623" y="1931292"/>
            <a:ext cx="11500776" cy="136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4831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 perbandingan kasus kekerasan seksual antar benua pada tahun 2023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3133" y="3671830"/>
            <a:ext cx="12885637" cy="92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masing masing akun anggota kelompok melakukan update proges yang sudah dikerjakan ke reposity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249306" y="7277565"/>
            <a:ext cx="3095844" cy="3123735"/>
          </a:xfrm>
          <a:custGeom>
            <a:avLst/>
            <a:gdLst/>
            <a:ahLst/>
            <a:cxnLst/>
            <a:rect r="r" b="b" t="t" l="l"/>
            <a:pathLst>
              <a:path h="3123735" w="3095844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82019" y="1882178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DATA ENGINEER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93416" y="2705095"/>
            <a:ext cx="11560619" cy="631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22"/>
              </a:lnSpc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TUGAS DATA ENGINEER: MENYIAPKAN FILE EXCEL, MEMASTIKAN</a:t>
            </a:r>
          </a:p>
          <a:p>
            <a:pPr algn="just">
              <a:lnSpc>
                <a:spcPts val="3322"/>
              </a:lnSpc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FORMAT SESUAI DENGAN KETENTUAN, MEMASTIKAN LAMA STUDI</a:t>
            </a:r>
          </a:p>
          <a:p>
            <a:pPr algn="just">
              <a:lnSpc>
                <a:spcPts val="3322"/>
              </a:lnSpc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DAN MENGECEK DUPLIKAT ATAU KOLOM YANG KOSONG</a:t>
            </a:r>
          </a:p>
          <a:p>
            <a:pPr algn="just">
              <a:lnSpc>
                <a:spcPts val="3322"/>
              </a:lnSpc>
            </a:pPr>
          </a:p>
          <a:p>
            <a:pPr algn="just">
              <a:lnSpc>
                <a:spcPts val="3322"/>
              </a:lnSpc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KETERANGAN: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SORCE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SUBREGION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INDICATOR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DIMENSION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UNIT OF MEASUREMENT</a:t>
            </a:r>
          </a:p>
          <a:p>
            <a:pPr algn="just" marL="597813" indent="-298907" lvl="1">
              <a:lnSpc>
                <a:spcPts val="3322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MENGHAPUS AGE</a:t>
            </a:r>
          </a:p>
          <a:p>
            <a:pPr algn="just">
              <a:lnSpc>
                <a:spcPts val="3322"/>
              </a:lnSpc>
            </a:pPr>
          </a:p>
          <a:p>
            <a:pPr algn="just">
              <a:lnSpc>
                <a:spcPts val="332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29856" y="7765672"/>
            <a:ext cx="2645712" cy="2133639"/>
          </a:xfrm>
          <a:custGeom>
            <a:avLst/>
            <a:gdLst/>
            <a:ahLst/>
            <a:cxnLst/>
            <a:rect r="r" b="b" t="t" l="l"/>
            <a:pathLst>
              <a:path h="2133639" w="2645712">
                <a:moveTo>
                  <a:pt x="0" y="0"/>
                </a:moveTo>
                <a:lnTo>
                  <a:pt x="2645712" y="0"/>
                </a:lnTo>
                <a:lnTo>
                  <a:pt x="2645712" y="2133638"/>
                </a:lnTo>
                <a:lnTo>
                  <a:pt x="0" y="21336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00442" y="2249221"/>
            <a:ext cx="12887116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Programmer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86196" y="3592708"/>
            <a:ext cx="13413134" cy="460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87"/>
              </a:lnSpc>
            </a:pPr>
            <a:r>
              <a:rPr lang="en-US" sz="434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TUGAS PROGRAMMER:</a:t>
            </a:r>
          </a:p>
          <a:p>
            <a:pPr algn="just" marL="938836" indent="-469418" lvl="1">
              <a:lnSpc>
                <a:spcPts val="6087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MENGIMPOR DATA EXCEL KE PYTHON</a:t>
            </a:r>
          </a:p>
          <a:p>
            <a:pPr algn="just" marL="938836" indent="-469418" lvl="1">
              <a:lnSpc>
                <a:spcPts val="6087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MENULIS KODE PYTHON UTAMA</a:t>
            </a:r>
          </a:p>
          <a:p>
            <a:pPr algn="just" marL="938836" indent="-469418" lvl="1">
              <a:lnSpc>
                <a:spcPts val="6087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MENGIMPOR DATA DENGAN PANDAS</a:t>
            </a:r>
          </a:p>
          <a:p>
            <a:pPr algn="just" marL="938836" indent="-469418" lvl="1">
              <a:lnSpc>
                <a:spcPts val="6087"/>
              </a:lnSpc>
              <a:buFont typeface="Arial"/>
              <a:buChar char="•"/>
            </a:pPr>
            <a:r>
              <a:rPr lang="en-US" sz="4348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MENGHASILKAN FILE EXCEL HASIL ANALISIS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249306" y="7277565"/>
            <a:ext cx="3095844" cy="3123735"/>
          </a:xfrm>
          <a:custGeom>
            <a:avLst/>
            <a:gdLst/>
            <a:ahLst/>
            <a:cxnLst/>
            <a:rect r="r" b="b" t="t" l="l"/>
            <a:pathLst>
              <a:path h="3123735" w="3095844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282019" y="1882178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VISUAL DESIGNER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1448" y="2793403"/>
            <a:ext cx="14120760" cy="4985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3"/>
              </a:lnSpc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TUGAS VISUAL DESIGNER:</a:t>
            </a:r>
          </a:p>
          <a:p>
            <a:pPr algn="just" marL="707719" indent="-353860" lvl="1">
              <a:lnSpc>
                <a:spcPts val="3933"/>
              </a:lnSpc>
              <a:buFont typeface="Arial"/>
              <a:buChar char="•"/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MEMBUAT GRAFIK PERBANDINGAN NEGARA TOP 10 PALING AMAN</a:t>
            </a:r>
          </a:p>
          <a:p>
            <a:pPr algn="just" marL="707719" indent="-353860" lvl="1">
              <a:lnSpc>
                <a:spcPts val="3933"/>
              </a:lnSpc>
              <a:buFont typeface="Arial"/>
              <a:buChar char="•"/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MEMBUAT GRAFIK PERBANDINGAN DATA KORBAN SETIAP TAHUN UNTUK TOP 5 PALING BANYAK</a:t>
            </a:r>
          </a:p>
          <a:p>
            <a:pPr algn="just" marL="707719" indent="-353860" lvl="1">
              <a:lnSpc>
                <a:spcPts val="3933"/>
              </a:lnSpc>
              <a:buFont typeface="Arial"/>
              <a:buChar char="•"/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MEMBUAT GRAFIK ANTAR KATEGORI JUMLAH DATA KASUS KEKERASAN SEKSUAL TAHUN 2023</a:t>
            </a:r>
          </a:p>
          <a:p>
            <a:pPr algn="just" marL="707719" indent="-353860" lvl="1">
              <a:lnSpc>
                <a:spcPts val="3933"/>
              </a:lnSpc>
              <a:buFont typeface="Arial"/>
              <a:buChar char="•"/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MEMBUAT GRAFIK DATA PERBANDINGAN KASUS KEKERASAN SEKSUAL ANTAR BENUA PADA TAHUN 2023</a:t>
            </a:r>
          </a:p>
          <a:p>
            <a:pPr algn="just" marL="707719" indent="-353860" lvl="1">
              <a:lnSpc>
                <a:spcPts val="3933"/>
              </a:lnSpc>
              <a:buFont typeface="Arial"/>
              <a:buChar char="•"/>
            </a:pPr>
            <a:r>
              <a:rPr lang="en-US" sz="3277">
                <a:solidFill>
                  <a:srgbClr val="FFFFFF"/>
                </a:solidFill>
                <a:latin typeface="Hagrid Text"/>
                <a:ea typeface="Hagrid Text"/>
                <a:cs typeface="Hagrid Text"/>
                <a:sym typeface="Hagrid Text"/>
              </a:rPr>
              <a:t>MEMBUAT GRAFIK MENGGUNAKAN MATPLOTLIB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68119" y="7468316"/>
            <a:ext cx="2229613" cy="2518800"/>
          </a:xfrm>
          <a:custGeom>
            <a:avLst/>
            <a:gdLst/>
            <a:ahLst/>
            <a:cxnLst/>
            <a:rect r="r" b="b" t="t" l="l"/>
            <a:pathLst>
              <a:path h="2518800" w="2229613">
                <a:moveTo>
                  <a:pt x="0" y="0"/>
                </a:moveTo>
                <a:lnTo>
                  <a:pt x="2229613" y="0"/>
                </a:lnTo>
                <a:lnTo>
                  <a:pt x="2229613" y="2518800"/>
                </a:lnTo>
                <a:lnTo>
                  <a:pt x="0" y="2518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92967" y="1872964"/>
            <a:ext cx="11302067" cy="6541071"/>
          </a:xfrm>
          <a:custGeom>
            <a:avLst/>
            <a:gdLst/>
            <a:ahLst/>
            <a:cxnLst/>
            <a:rect r="r" b="b" t="t" l="l"/>
            <a:pathLst>
              <a:path h="6541071" w="11302067">
                <a:moveTo>
                  <a:pt x="0" y="0"/>
                </a:moveTo>
                <a:lnTo>
                  <a:pt x="11302066" y="0"/>
                </a:lnTo>
                <a:lnTo>
                  <a:pt x="11302066" y="6541072"/>
                </a:lnTo>
                <a:lnTo>
                  <a:pt x="0" y="6541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92601" y="1716495"/>
            <a:ext cx="11902797" cy="761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Kesimpulan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7504" y="2621546"/>
            <a:ext cx="12415576" cy="596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Pembelajaran mengenai analisis data kejahatan kekerasan (UNODC) menunjukkan bahwa peran utamanya adalah transformasional:</a:t>
            </a:r>
          </a:p>
          <a:p>
            <a:pPr algn="ctr" marL="712476" indent="-356238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Mendorong Kebijakan Berbasis Bukti: Data kejahatan dianalisis untuk menjadi bukti nyata yang kuat bagi pemerintah dalam merancang strategi pencegahan kejahatan yang efektif dan mengalokasikan sumber daya sistem peradilan secara optimal.</a:t>
            </a:r>
          </a:p>
          <a:p>
            <a:pPr algn="ctr" marL="712476" indent="-356238" lvl="1">
              <a:lnSpc>
                <a:spcPts val="4290"/>
              </a:lnSpc>
              <a:buAutoNum type="arabicPeriod" startAt="1"/>
            </a:pPr>
            <a:r>
              <a:rPr lang="en-US" sz="330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Mengukur Kemajuan SDG 16: Analisis ini berfungsi sebagai indikator kinerja global untuk memantau sejauh mana negara-negara telah berhasil mencapai target SDG 16 (Perdamaian dan Keadilan), khususnya dalam upaya mengurangi segala bentuk kekerasan.</a:t>
            </a:r>
          </a:p>
          <a:p>
            <a:pPr algn="ctr">
              <a:lnSpc>
                <a:spcPts val="429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95399" y="7579220"/>
            <a:ext cx="2381271" cy="2021381"/>
          </a:xfrm>
          <a:custGeom>
            <a:avLst/>
            <a:gdLst/>
            <a:ahLst/>
            <a:cxnLst/>
            <a:rect r="r" b="b" t="t" l="l"/>
            <a:pathLst>
              <a:path h="2021381" w="238127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956257" y="6261077"/>
            <a:ext cx="2897660" cy="3529877"/>
          </a:xfrm>
          <a:custGeom>
            <a:avLst/>
            <a:gdLst/>
            <a:ahLst/>
            <a:cxnLst/>
            <a:rect r="r" b="b" t="t" l="l"/>
            <a:pathLst>
              <a:path h="3529877" w="2897660">
                <a:moveTo>
                  <a:pt x="2897660" y="0"/>
                </a:moveTo>
                <a:lnTo>
                  <a:pt x="0" y="0"/>
                </a:lnTo>
                <a:lnTo>
                  <a:pt x="0" y="3529876"/>
                </a:lnTo>
                <a:lnTo>
                  <a:pt x="2897660" y="3529876"/>
                </a:lnTo>
                <a:lnTo>
                  <a:pt x="289766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29695" y="2867081"/>
            <a:ext cx="8428610" cy="4448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9000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Sesi Tanya Jawab dan Diskusi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438512" y="4816295"/>
            <a:ext cx="680388" cy="654409"/>
          </a:xfrm>
          <a:custGeom>
            <a:avLst/>
            <a:gdLst/>
            <a:ahLst/>
            <a:cxnLst/>
            <a:rect r="r" b="b" t="t" l="l"/>
            <a:pathLst>
              <a:path h="654409" w="680388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14235" y="4816295"/>
            <a:ext cx="680388" cy="654409"/>
          </a:xfrm>
          <a:custGeom>
            <a:avLst/>
            <a:gdLst/>
            <a:ahLst/>
            <a:cxnLst/>
            <a:rect r="r" b="b" t="t" l="l"/>
            <a:pathLst>
              <a:path h="654409" w="680388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781448" y="1968012"/>
            <a:ext cx="13401854" cy="6980132"/>
          </a:xfrm>
          <a:custGeom>
            <a:avLst/>
            <a:gdLst/>
            <a:ahLst/>
            <a:cxnLst/>
            <a:rect r="r" b="b" t="t" l="l"/>
            <a:pathLst>
              <a:path h="6980132" w="13401854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3479" y="3302058"/>
            <a:ext cx="5121624" cy="3892435"/>
          </a:xfrm>
          <a:custGeom>
            <a:avLst/>
            <a:gdLst/>
            <a:ahLst/>
            <a:cxnLst/>
            <a:rect r="r" b="b" t="t" l="l"/>
            <a:pathLst>
              <a:path h="3892435" w="5121624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0205466" y="1133475"/>
            <a:ext cx="7187184" cy="8229600"/>
          </a:xfrm>
          <a:custGeom>
            <a:avLst/>
            <a:gdLst/>
            <a:ahLst/>
            <a:cxnLst/>
            <a:rect r="r" b="b" t="t" l="l"/>
            <a:pathLst>
              <a:path h="8229600" w="7187184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48341" y="1415184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10985" y="9448800"/>
            <a:ext cx="2182447" cy="2162606"/>
          </a:xfrm>
          <a:custGeom>
            <a:avLst/>
            <a:gdLst/>
            <a:ahLst/>
            <a:cxnLst/>
            <a:rect r="r" b="b" t="t" l="l"/>
            <a:pathLst>
              <a:path h="2162606" w="2182447">
                <a:moveTo>
                  <a:pt x="0" y="0"/>
                </a:moveTo>
                <a:lnTo>
                  <a:pt x="2182447" y="0"/>
                </a:lnTo>
                <a:lnTo>
                  <a:pt x="2182447" y="2162606"/>
                </a:lnTo>
                <a:lnTo>
                  <a:pt x="0" y="2162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13045" y="1133475"/>
            <a:ext cx="680388" cy="654409"/>
          </a:xfrm>
          <a:custGeom>
            <a:avLst/>
            <a:gdLst/>
            <a:ahLst/>
            <a:cxnLst/>
            <a:rect r="r" b="b" t="t" l="l"/>
            <a:pathLst>
              <a:path h="654409" w="680388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99485" y="3810073"/>
            <a:ext cx="5293648" cy="2761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Terima Kasih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272288" y="7194492"/>
            <a:ext cx="820846" cy="789505"/>
          </a:xfrm>
          <a:custGeom>
            <a:avLst/>
            <a:gdLst/>
            <a:ahLst/>
            <a:cxnLst/>
            <a:rect r="r" b="b" t="t" l="l"/>
            <a:pathLst>
              <a:path h="789505" w="820846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712277" y="6580545"/>
            <a:ext cx="3771988" cy="3020056"/>
          </a:xfrm>
          <a:custGeom>
            <a:avLst/>
            <a:gdLst/>
            <a:ahLst/>
            <a:cxnLst/>
            <a:rect r="r" b="b" t="t" l="l"/>
            <a:pathLst>
              <a:path h="3020056" w="3771988">
                <a:moveTo>
                  <a:pt x="3771988" y="0"/>
                </a:moveTo>
                <a:lnTo>
                  <a:pt x="0" y="0"/>
                </a:lnTo>
                <a:lnTo>
                  <a:pt x="0" y="3020056"/>
                </a:lnTo>
                <a:lnTo>
                  <a:pt x="3771988" y="3020056"/>
                </a:lnTo>
                <a:lnTo>
                  <a:pt x="3771988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18943" y="3968316"/>
            <a:ext cx="680388" cy="654409"/>
          </a:xfrm>
          <a:custGeom>
            <a:avLst/>
            <a:gdLst/>
            <a:ahLst/>
            <a:cxnLst/>
            <a:rect r="r" b="b" t="t" l="l"/>
            <a:pathLst>
              <a:path h="654409" w="680388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82921" y="2187867"/>
            <a:ext cx="1190879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ANGGOTA KELOMPOK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82921" y="3144838"/>
            <a:ext cx="11171114" cy="3689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ASTRI YULI ANDANI</a:t>
            </a: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AYLA AZZURA PUTRI M</a:t>
            </a: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DANANG TRIYATNO</a:t>
            </a: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DAPOT MATTHEW TAMPUBOLO</a:t>
            </a: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DEA AMELIANA SAPUTRI</a:t>
            </a:r>
          </a:p>
          <a:p>
            <a:pPr algn="l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DWITA LISTANTI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67504" y="1629286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LATAR BELAKANG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85741" y="2531003"/>
            <a:ext cx="12609658" cy="5418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07"/>
              </a:lnSpc>
            </a:pPr>
            <a:r>
              <a:rPr lang="en-US" sz="307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Latar belakang dilakukannya analisis data kejahatan ini adalah untuk:</a:t>
            </a:r>
          </a:p>
          <a:p>
            <a:pPr algn="just" marL="664205" indent="-332103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Mengukur dan Memahami Kejahatan Serius: Data ini fokus pada indikator kejahatan yang berdampak besar pada masyarakat, yaitu kejahatan dibidang kekerasan seksual.</a:t>
            </a:r>
          </a:p>
          <a:p>
            <a:pPr algn="just" marL="664205" indent="-332103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Kebutuhan Data Komparatif Global: Data disediakan oleh badan internasional (UNODC) yang memungkinkan perbandingan tingkat kejahatan antarnegara, kawasan, dan sub-kawasan secara terstandarisasi.</a:t>
            </a:r>
          </a:p>
          <a:p>
            <a:pPr algn="just" marL="664205" indent="-332103" lvl="1">
              <a:lnSpc>
                <a:spcPts val="4307"/>
              </a:lnSpc>
              <a:buFont typeface="Arial"/>
              <a:buChar char="•"/>
            </a:pPr>
            <a:r>
              <a:rPr lang="en-US" sz="3076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Pelacakan Tren Waktu: Data mencakup variabel Tahun, yang memungkinkan analisis untuk mengamati perubahan (peningkatan atau penurunan) jenis kejahatan tertentu dari waktu ke waktu.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095399" y="7579220"/>
            <a:ext cx="2381271" cy="2021381"/>
          </a:xfrm>
          <a:custGeom>
            <a:avLst/>
            <a:gdLst/>
            <a:ahLst/>
            <a:cxnLst/>
            <a:rect r="r" b="b" t="t" l="l"/>
            <a:pathLst>
              <a:path h="2021381" w="238127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2601" y="1882178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TUJUAN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3631" y="2611154"/>
            <a:ext cx="12885637" cy="5976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Tujuan utama dari analisis data kejahatan kekerasan dan seksual ini adalah:</a:t>
            </a:r>
          </a:p>
          <a:p>
            <a:pPr algn="just" marL="686574" indent="-343287" lvl="1">
              <a:lnSpc>
                <a:spcPts val="3657"/>
              </a:lnSpc>
              <a:buFont typeface="Arial"/>
              <a:buChar char="•"/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Membandingkan Tingkat Kejahatan: Untuk mengetahui negara atau wilayah mana yang memiliki tingkat kejahatan tertinggi atau terendah berdasarkan indikator tertentu.</a:t>
            </a:r>
          </a:p>
          <a:p>
            <a:pPr algn="just" marL="686574" indent="-343287" lvl="1">
              <a:lnSpc>
                <a:spcPts val="3657"/>
              </a:lnSpc>
              <a:buFont typeface="Arial"/>
              <a:buChar char="•"/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Mendukung Kebijakan Berbasis Bukti: Menyediakan data yang kuat untuk pemerintah dan organisasi internasional dalam merumuskan kebijakan pencegahan kejahatan dan mengalokasikan sumber daya secara efektif untuk sistem peradilan pidana.</a:t>
            </a:r>
          </a:p>
          <a:p>
            <a:pPr algn="just" marL="686574" indent="-343287" lvl="1">
              <a:lnSpc>
                <a:spcPts val="3657"/>
              </a:lnSpc>
              <a:buFont typeface="Arial"/>
              <a:buChar char="•"/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Mengidentifikasi Target Intervensi: Untuk mengidentifikasi kategori kejahatan, kelompok demografi, atau wilayah yang paling membutuhkan intervensi dan program perlindungan.</a:t>
            </a:r>
          </a:p>
          <a:p>
            <a:pPr algn="just">
              <a:lnSpc>
                <a:spcPts val="3657"/>
              </a:lnSpc>
            </a:pPr>
          </a:p>
          <a:p>
            <a:pPr algn="just">
              <a:lnSpc>
                <a:spcPts val="365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2601" y="1882178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PROSES PEMBUATAN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3631" y="2611154"/>
            <a:ext cx="12885637" cy="230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membuat folder di github dan menambahkan kolaborasi ke masing  masing akun anggota kelompok</a:t>
            </a: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</a:p>
          <a:p>
            <a:pPr algn="just">
              <a:lnSpc>
                <a:spcPts val="3657"/>
              </a:lnSpc>
            </a:pPr>
          </a:p>
          <a:p>
            <a:pPr algn="just">
              <a:lnSpc>
                <a:spcPts val="3657"/>
              </a:lnSpc>
            </a:pPr>
          </a:p>
          <a:p>
            <a:pPr algn="just">
              <a:lnSpc>
                <a:spcPts val="365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01305" y="3759064"/>
            <a:ext cx="8173773" cy="4597747"/>
          </a:xfrm>
          <a:custGeom>
            <a:avLst/>
            <a:gdLst/>
            <a:ahLst/>
            <a:cxnLst/>
            <a:rect r="r" b="b" t="t" l="l"/>
            <a:pathLst>
              <a:path h="4597747" w="8173773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92601" y="1882178"/>
            <a:ext cx="11902797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4999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PROSES PEMBUATAN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3631" y="2611154"/>
            <a:ext cx="12885637" cy="230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masing masing akun anggota kelompok melakukan update proges yang sudah dikerjakan ke reposity </a:t>
            </a:r>
          </a:p>
          <a:p>
            <a:pPr algn="just">
              <a:lnSpc>
                <a:spcPts val="3657"/>
              </a:lnSpc>
            </a:pPr>
          </a:p>
          <a:p>
            <a:pPr algn="just">
              <a:lnSpc>
                <a:spcPts val="3657"/>
              </a:lnSpc>
            </a:pPr>
          </a:p>
          <a:p>
            <a:pPr algn="just">
              <a:lnSpc>
                <a:spcPts val="3657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01305" y="3759064"/>
            <a:ext cx="8173773" cy="4597747"/>
          </a:xfrm>
          <a:custGeom>
            <a:avLst/>
            <a:gdLst/>
            <a:ahLst/>
            <a:cxnLst/>
            <a:rect r="r" b="b" t="t" l="l"/>
            <a:pathLst>
              <a:path h="4597747" w="8173773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4623" y="1931292"/>
            <a:ext cx="11500776" cy="136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4831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perbandingan negara top 10 yang aman dan tidak aman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23133" y="3671830"/>
            <a:ext cx="12885637" cy="92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318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masing masing akun anggota kelompok melakukan update proges yang sudah dikerjakan ke reposity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2412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26358" y="3143701"/>
            <a:ext cx="9186279" cy="5752907"/>
          </a:xfrm>
          <a:custGeom>
            <a:avLst/>
            <a:gdLst/>
            <a:ahLst/>
            <a:cxnLst/>
            <a:rect r="r" b="b" t="t" l="l"/>
            <a:pathLst>
              <a:path h="5752907" w="9186279">
                <a:moveTo>
                  <a:pt x="0" y="0"/>
                </a:moveTo>
                <a:lnTo>
                  <a:pt x="9186279" y="0"/>
                </a:lnTo>
                <a:lnTo>
                  <a:pt x="918627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94623" y="1931292"/>
            <a:ext cx="11500776" cy="136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4831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perbandingan jumlah data korban tiap tahun top 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19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586365" y="686399"/>
            <a:ext cx="17115270" cy="8914203"/>
          </a:xfrm>
          <a:custGeom>
            <a:avLst/>
            <a:gdLst/>
            <a:ahLst/>
            <a:cxnLst/>
            <a:rect r="r" b="b" t="t" l="l"/>
            <a:pathLst>
              <a:path h="8914203" w="17115270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05074" y="1112809"/>
            <a:ext cx="15477852" cy="8061381"/>
          </a:xfrm>
          <a:custGeom>
            <a:avLst/>
            <a:gdLst/>
            <a:ahLst/>
            <a:cxnLst/>
            <a:rect r="r" b="b" t="t" l="l"/>
            <a:pathLst>
              <a:path h="8061381" w="15477852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4103">
            <a:off x="581139" y="820360"/>
            <a:ext cx="2400618" cy="2047436"/>
          </a:xfrm>
          <a:custGeom>
            <a:avLst/>
            <a:gdLst/>
            <a:ahLst/>
            <a:cxnLst/>
            <a:rect r="r" b="b" t="t" l="l"/>
            <a:pathLst>
              <a:path h="2047436" w="2400618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241521" y="8197132"/>
            <a:ext cx="1244220" cy="1061168"/>
          </a:xfrm>
          <a:custGeom>
            <a:avLst/>
            <a:gdLst/>
            <a:ahLst/>
            <a:cxnLst/>
            <a:rect r="r" b="b" t="t" l="l"/>
            <a:pathLst>
              <a:path h="1061168" w="1244220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99330" y="1112809"/>
            <a:ext cx="1005757" cy="857789"/>
          </a:xfrm>
          <a:custGeom>
            <a:avLst/>
            <a:gdLst/>
            <a:ahLst/>
            <a:cxnLst/>
            <a:rect r="r" b="b" t="t" l="l"/>
            <a:pathLst>
              <a:path h="857789" w="1005757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94623" y="-1721320"/>
            <a:ext cx="2651415" cy="2627311"/>
          </a:xfrm>
          <a:custGeom>
            <a:avLst/>
            <a:gdLst/>
            <a:ahLst/>
            <a:cxnLst/>
            <a:rect r="r" b="b" t="t" l="l"/>
            <a:pathLst>
              <a:path h="2627311" w="2651415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79340" y="9448800"/>
            <a:ext cx="2374695" cy="2353106"/>
          </a:xfrm>
          <a:custGeom>
            <a:avLst/>
            <a:gdLst/>
            <a:ahLst/>
            <a:cxnLst/>
            <a:rect r="r" b="b" t="t" l="l"/>
            <a:pathLst>
              <a:path h="2353106" w="2374695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5608770" y="5650158"/>
            <a:ext cx="1676722" cy="3798642"/>
          </a:xfrm>
          <a:custGeom>
            <a:avLst/>
            <a:gdLst/>
            <a:ahLst/>
            <a:cxnLst/>
            <a:rect r="r" b="b" t="t" l="l"/>
            <a:pathLst>
              <a:path h="3798642" w="167672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58204" y="3538945"/>
            <a:ext cx="10876942" cy="5343298"/>
          </a:xfrm>
          <a:custGeom>
            <a:avLst/>
            <a:gdLst/>
            <a:ahLst/>
            <a:cxnLst/>
            <a:rect r="r" b="b" t="t" l="l"/>
            <a:pathLst>
              <a:path h="5343298" w="10876942">
                <a:moveTo>
                  <a:pt x="0" y="0"/>
                </a:moveTo>
                <a:lnTo>
                  <a:pt x="10876941" y="0"/>
                </a:lnTo>
                <a:lnTo>
                  <a:pt x="10876941" y="5343298"/>
                </a:lnTo>
                <a:lnTo>
                  <a:pt x="0" y="53432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94623" y="1931292"/>
            <a:ext cx="11500776" cy="136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4"/>
              </a:lnSpc>
            </a:pPr>
            <a:r>
              <a:rPr lang="en-US" sz="4831" b="true">
                <a:solidFill>
                  <a:srgbClr val="FFFFFF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perbandingan antar kategori jumlah data kasus seksual tahun 2023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DAG5m2ioPoA</dc:identifier>
  <dcterms:modified xsi:type="dcterms:W3CDTF">2011-08-01T06:04:30Z</dcterms:modified>
  <cp:revision>1</cp:revision>
  <dc:title>Ungu dan Biru Modern Teknologi Presentasi Mengenal Kecerdasan Buatan</dc:title>
</cp:coreProperties>
</file>